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20" Type="http://schemas.openxmlformats.org/officeDocument/2006/relationships/image" Target="../media/image226.png"/><Relationship Id="rId21" Type="http://schemas.openxmlformats.org/officeDocument/2006/relationships/image" Target="../media/image227.png"/><Relationship Id="rId22" Type="http://schemas.openxmlformats.org/officeDocument/2006/relationships/image" Target="../media/image228.png"/><Relationship Id="rId23" Type="http://schemas.openxmlformats.org/officeDocument/2006/relationships/image" Target="../media/image229.png"/><Relationship Id="rId24" Type="http://schemas.openxmlformats.org/officeDocument/2006/relationships/image" Target="../media/image230.png"/><Relationship Id="rId25" Type="http://schemas.openxmlformats.org/officeDocument/2006/relationships/image" Target="../media/image231.png"/><Relationship Id="rId26" Type="http://schemas.openxmlformats.org/officeDocument/2006/relationships/image" Target="../media/image232.png"/><Relationship Id="rId27" Type="http://schemas.openxmlformats.org/officeDocument/2006/relationships/image" Target="../media/image233.png"/><Relationship Id="rId28" Type="http://schemas.openxmlformats.org/officeDocument/2006/relationships/image" Target="../media/image234.png"/><Relationship Id="rId29" Type="http://schemas.openxmlformats.org/officeDocument/2006/relationships/image" Target="../media/image235.png"/><Relationship Id="rId30" Type="http://schemas.openxmlformats.org/officeDocument/2006/relationships/image" Target="../media/image236.png"/><Relationship Id="rId31" Type="http://schemas.openxmlformats.org/officeDocument/2006/relationships/image" Target="../media/image237.png"/><Relationship Id="rId32" Type="http://schemas.openxmlformats.org/officeDocument/2006/relationships/image" Target="../media/image238.png"/><Relationship Id="rId33" Type="http://schemas.openxmlformats.org/officeDocument/2006/relationships/image" Target="../media/image239.png"/><Relationship Id="rId34" Type="http://schemas.openxmlformats.org/officeDocument/2006/relationships/image" Target="../media/image240.png"/><Relationship Id="rId35" Type="http://schemas.openxmlformats.org/officeDocument/2006/relationships/image" Target="../media/image241.png"/><Relationship Id="rId36" Type="http://schemas.openxmlformats.org/officeDocument/2006/relationships/image" Target="../media/image242.png"/><Relationship Id="rId37" Type="http://schemas.openxmlformats.org/officeDocument/2006/relationships/image" Target="../media/image243.png"/><Relationship Id="rId38" Type="http://schemas.openxmlformats.org/officeDocument/2006/relationships/image" Target="../media/image244.png"/><Relationship Id="rId39" Type="http://schemas.openxmlformats.org/officeDocument/2006/relationships/image" Target="../media/image245.png"/><Relationship Id="rId40" Type="http://schemas.openxmlformats.org/officeDocument/2006/relationships/image" Target="../media/image246.png"/><Relationship Id="rId41" Type="http://schemas.openxmlformats.org/officeDocument/2006/relationships/image" Target="../media/image247.png"/><Relationship Id="rId42" Type="http://schemas.openxmlformats.org/officeDocument/2006/relationships/image" Target="../media/image248.png"/><Relationship Id="rId43" Type="http://schemas.openxmlformats.org/officeDocument/2006/relationships/image" Target="../media/image249.png"/><Relationship Id="rId44" Type="http://schemas.openxmlformats.org/officeDocument/2006/relationships/image" Target="../media/image25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Relationship Id="rId20" Type="http://schemas.openxmlformats.org/officeDocument/2006/relationships/image" Target="../media/image124.png"/><Relationship Id="rId21" Type="http://schemas.openxmlformats.org/officeDocument/2006/relationships/image" Target="../media/image125.png"/><Relationship Id="rId22" Type="http://schemas.openxmlformats.org/officeDocument/2006/relationships/image" Target="../media/image126.png"/><Relationship Id="rId23" Type="http://schemas.openxmlformats.org/officeDocument/2006/relationships/image" Target="../media/image127.png"/><Relationship Id="rId24" Type="http://schemas.openxmlformats.org/officeDocument/2006/relationships/image" Target="../media/image128.png"/><Relationship Id="rId25" Type="http://schemas.openxmlformats.org/officeDocument/2006/relationships/image" Target="../media/image129.png"/><Relationship Id="rId26" Type="http://schemas.openxmlformats.org/officeDocument/2006/relationships/image" Target="../media/image130.png"/><Relationship Id="rId27" Type="http://schemas.openxmlformats.org/officeDocument/2006/relationships/image" Target="../media/image131.png"/><Relationship Id="rId28" Type="http://schemas.openxmlformats.org/officeDocument/2006/relationships/image" Target="../media/image132.png"/><Relationship Id="rId29" Type="http://schemas.openxmlformats.org/officeDocument/2006/relationships/image" Target="../media/image133.png"/><Relationship Id="rId30" Type="http://schemas.openxmlformats.org/officeDocument/2006/relationships/image" Target="../media/image134.png"/><Relationship Id="rId31" Type="http://schemas.openxmlformats.org/officeDocument/2006/relationships/image" Target="../media/image13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8307" y="1557672"/>
            <a:ext cx="9329101" cy="952381"/>
            <a:chOff x="4478307" y="1557672"/>
            <a:chExt cx="9329101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4478307" y="1557672"/>
              <a:ext cx="9329101" cy="9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455" y="8236729"/>
            <a:ext cx="10284805" cy="2121346"/>
            <a:chOff x="4000455" y="8236729"/>
            <a:chExt cx="10284805" cy="21213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455" y="8236729"/>
              <a:ext cx="10284805" cy="21213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9259" y="2510053"/>
            <a:ext cx="8584127" cy="5726676"/>
            <a:chOff x="4859259" y="2510053"/>
            <a:chExt cx="8584127" cy="57266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9259" y="2510053"/>
              <a:ext cx="8584127" cy="57266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0488" y="2924579"/>
            <a:ext cx="7944739" cy="5021143"/>
            <a:chOff x="5170488" y="2924579"/>
            <a:chExt cx="7944739" cy="5021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0488" y="2924579"/>
              <a:ext cx="7944739" cy="5021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1579" y="3023180"/>
            <a:ext cx="7782556" cy="4839345"/>
            <a:chOff x="5251579" y="3023180"/>
            <a:chExt cx="7782556" cy="48393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1579" y="3023180"/>
              <a:ext cx="7782556" cy="4839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35547" y="8588338"/>
            <a:ext cx="5036656" cy="1283078"/>
            <a:chOff x="5835547" y="8588338"/>
            <a:chExt cx="5036656" cy="12830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50155" y="9448236"/>
              <a:ext cx="805175" cy="423180"/>
              <a:chOff x="9350155" y="9448236"/>
              <a:chExt cx="805175" cy="42318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50155" y="9448236"/>
                <a:ext cx="805175" cy="4231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350155" y="9396105"/>
              <a:ext cx="805175" cy="423180"/>
              <a:chOff x="9350155" y="9396105"/>
              <a:chExt cx="805175" cy="4231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50155" y="9396105"/>
                <a:ext cx="805175" cy="42318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05714" y="9077686"/>
              <a:ext cx="805175" cy="423180"/>
              <a:chOff x="8505714" y="9077686"/>
              <a:chExt cx="805175" cy="42318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05714" y="9077686"/>
                <a:ext cx="805175" cy="42318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05714" y="9025555"/>
              <a:ext cx="805175" cy="423180"/>
              <a:chOff x="8505714" y="9025555"/>
              <a:chExt cx="805175" cy="4231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05714" y="9025555"/>
                <a:ext cx="805175" cy="42318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067028" y="9001496"/>
              <a:ext cx="805175" cy="423180"/>
              <a:chOff x="10067028" y="9001496"/>
              <a:chExt cx="805175" cy="42318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67028" y="9001496"/>
                <a:ext cx="805175" cy="4231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067028" y="8949364"/>
              <a:ext cx="805175" cy="423180"/>
              <a:chOff x="10067028" y="8949364"/>
              <a:chExt cx="805175" cy="42318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67028" y="8949364"/>
                <a:ext cx="805175" cy="42318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208505" y="8640470"/>
              <a:ext cx="805175" cy="423180"/>
              <a:chOff x="9208505" y="8640470"/>
              <a:chExt cx="805175" cy="42318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208505" y="8640470"/>
                <a:ext cx="805175" cy="42318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08505" y="8588338"/>
              <a:ext cx="805175" cy="423180"/>
              <a:chOff x="9208505" y="8588338"/>
              <a:chExt cx="805175" cy="42318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208505" y="8588338"/>
                <a:ext cx="805175" cy="42318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835547" y="9075613"/>
              <a:ext cx="1705546" cy="535421"/>
              <a:chOff x="5835547" y="9075613"/>
              <a:chExt cx="1705546" cy="53542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835547" y="9075613"/>
                <a:ext cx="1705546" cy="53542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569582" y="8466002"/>
            <a:ext cx="237476" cy="926638"/>
            <a:chOff x="6569582" y="8466002"/>
            <a:chExt cx="237476" cy="9266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69582" y="8466002"/>
              <a:ext cx="237476" cy="9266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50416" y="7752625"/>
            <a:ext cx="875808" cy="875808"/>
            <a:chOff x="6250416" y="7752625"/>
            <a:chExt cx="875808" cy="87580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0416" y="7752625"/>
              <a:ext cx="875808" cy="87580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478307" y="-215873"/>
            <a:ext cx="9329101" cy="1794393"/>
            <a:chOff x="4478307" y="-215873"/>
            <a:chExt cx="9329101" cy="17943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307" y="-215873"/>
              <a:ext cx="9329101" cy="17943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16442" y="8835518"/>
            <a:ext cx="1284064" cy="674873"/>
            <a:chOff x="11716442" y="8835518"/>
            <a:chExt cx="1284064" cy="67487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16442" y="8835518"/>
              <a:ext cx="1284064" cy="6748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321142" y="8745008"/>
            <a:ext cx="98969" cy="845262"/>
            <a:chOff x="12321142" y="8745008"/>
            <a:chExt cx="98969" cy="84526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4200000">
              <a:off x="12321142" y="8745008"/>
              <a:ext cx="98969" cy="84526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177194" y="3156598"/>
            <a:ext cx="324464" cy="522276"/>
            <a:chOff x="12177194" y="3156598"/>
            <a:chExt cx="324464" cy="52227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12177194" y="3156598"/>
              <a:ext cx="324464" cy="52227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778537" y="4598065"/>
            <a:ext cx="576144" cy="576144"/>
            <a:chOff x="5778537" y="4598065"/>
            <a:chExt cx="576144" cy="57614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78537" y="4598065"/>
              <a:ext cx="576144" cy="57614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621164" y="331642"/>
            <a:ext cx="972910" cy="924265"/>
            <a:chOff x="7621164" y="331642"/>
            <a:chExt cx="972910" cy="92426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21164" y="331642"/>
              <a:ext cx="972910" cy="92426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327040" y="331642"/>
            <a:ext cx="972910" cy="924265"/>
            <a:chOff x="8327040" y="331642"/>
            <a:chExt cx="972910" cy="92426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27040" y="331642"/>
              <a:ext cx="972910" cy="92426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032915" y="331642"/>
            <a:ext cx="972910" cy="924265"/>
            <a:chOff x="9032915" y="331642"/>
            <a:chExt cx="972910" cy="92426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32915" y="331642"/>
              <a:ext cx="972910" cy="92426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956558" y="6149451"/>
            <a:ext cx="726082" cy="724267"/>
            <a:chOff x="11956558" y="6149451"/>
            <a:chExt cx="726082" cy="72426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956558" y="6149451"/>
              <a:ext cx="726082" cy="72426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645772" y="3405131"/>
            <a:ext cx="5307734" cy="35714"/>
            <a:chOff x="6645772" y="3405131"/>
            <a:chExt cx="5307734" cy="3571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45772" y="3405131"/>
              <a:ext cx="5307734" cy="35714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028584" y="7892899"/>
            <a:ext cx="659779" cy="72575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38977" y="6011817"/>
            <a:ext cx="810553" cy="1389520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075969" y="6009199"/>
            <a:ext cx="806818" cy="138952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409226" y="6697053"/>
            <a:ext cx="1069081" cy="69901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127944" y="6003956"/>
            <a:ext cx="810553" cy="138952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702777" y="6005268"/>
            <a:ext cx="806818" cy="1389520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5346409" y="6576343"/>
            <a:ext cx="1100134" cy="825100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4415989" y="352673"/>
            <a:ext cx="1349779" cy="3460972"/>
            <a:chOff x="14415989" y="352673"/>
            <a:chExt cx="1349779" cy="346097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415989" y="352673"/>
              <a:ext cx="1349779" cy="346097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62786" y="-215873"/>
            <a:ext cx="1681052" cy="4598065"/>
            <a:chOff x="662786" y="-215873"/>
            <a:chExt cx="1681052" cy="459806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2786" y="-215873"/>
              <a:ext cx="1681052" cy="459806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394825" y="7178481"/>
            <a:ext cx="1496064" cy="484021"/>
            <a:chOff x="8394825" y="7178481"/>
            <a:chExt cx="1496064" cy="484021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8394825" y="7178481"/>
              <a:ext cx="1496064" cy="484021"/>
              <a:chOff x="8394825" y="7178481"/>
              <a:chExt cx="1496064" cy="484021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8394825" y="7178481"/>
                <a:ext cx="1496064" cy="484021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77811" y="6964509"/>
              <a:ext cx="1511616" cy="952149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961629" y="3397533"/>
            <a:ext cx="10816634" cy="3780086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961629" y="3397527"/>
            <a:ext cx="10815767" cy="3780086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722137" y="2986766"/>
            <a:ext cx="1028758" cy="952450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266535" y="6484430"/>
            <a:ext cx="7600802" cy="913403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243316" y="-546146"/>
            <a:ext cx="11786254" cy="2958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3383" y="487641"/>
            <a:ext cx="5555076" cy="35714"/>
            <a:chOff x="11413383" y="487641"/>
            <a:chExt cx="555507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3383" y="487641"/>
              <a:ext cx="555507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404" y="-11144"/>
            <a:ext cx="2551149" cy="12174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9308" y="36475"/>
            <a:ext cx="9094901" cy="10936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0553" y="990315"/>
            <a:ext cx="5424608" cy="9174302"/>
            <a:chOff x="6430553" y="990315"/>
            <a:chExt cx="5424608" cy="91743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0553" y="990315"/>
              <a:ext cx="5424608" cy="9174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9176" y="487641"/>
            <a:ext cx="9589261" cy="35714"/>
            <a:chOff x="7379176" y="487641"/>
            <a:chExt cx="958926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9176" y="487641"/>
              <a:ext cx="958926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0462" y="1681192"/>
            <a:ext cx="3870536" cy="5840568"/>
            <a:chOff x="1060462" y="1681192"/>
            <a:chExt cx="3870536" cy="5840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462" y="1681192"/>
              <a:ext cx="3870536" cy="5840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513" y="2105272"/>
            <a:ext cx="3120433" cy="2826523"/>
            <a:chOff x="1435513" y="2105272"/>
            <a:chExt cx="3120433" cy="28265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5513" y="2105272"/>
              <a:ext cx="3120433" cy="28265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0381" y="2239642"/>
            <a:ext cx="2832369" cy="2572110"/>
            <a:chOff x="1580381" y="2239642"/>
            <a:chExt cx="2832369" cy="25721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381" y="2239642"/>
              <a:ext cx="2832369" cy="2572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84253" y="5214889"/>
            <a:ext cx="1622954" cy="525073"/>
            <a:chOff x="2184253" y="5214889"/>
            <a:chExt cx="1622954" cy="5250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184253" y="5214889"/>
              <a:ext cx="1622954" cy="525073"/>
              <a:chOff x="2184253" y="5214889"/>
              <a:chExt cx="1622954" cy="5250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84253" y="5214889"/>
                <a:ext cx="1622954" cy="52507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5622" y="4985307"/>
              <a:ext cx="1631546" cy="10306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404" y="-11143"/>
            <a:ext cx="2551149" cy="12174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9308" y="33830"/>
            <a:ext cx="4615673" cy="11024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4778" y="2614169"/>
            <a:ext cx="3194562" cy="202247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38142" y="7391949"/>
            <a:ext cx="5847385" cy="19430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79143" y="1012371"/>
            <a:ext cx="5244419" cy="8869559"/>
            <a:chOff x="7379143" y="1012371"/>
            <a:chExt cx="5244419" cy="88695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9143" y="1012371"/>
              <a:ext cx="5244419" cy="88695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38458" y="848998"/>
            <a:ext cx="2104399" cy="1180588"/>
            <a:chOff x="7038458" y="848998"/>
            <a:chExt cx="2104399" cy="11805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38458" y="848998"/>
              <a:ext cx="2104399" cy="1180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9176" y="487641"/>
            <a:ext cx="9589261" cy="35714"/>
            <a:chOff x="7379176" y="487641"/>
            <a:chExt cx="958926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9176" y="487641"/>
              <a:ext cx="958926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3155" y="1802266"/>
            <a:ext cx="3520167" cy="5311867"/>
            <a:chOff x="1353155" y="1802266"/>
            <a:chExt cx="3520167" cy="5311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155" y="1802266"/>
              <a:ext cx="3520167" cy="5311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4256" y="2187957"/>
            <a:ext cx="2837965" cy="2570661"/>
            <a:chOff x="1694256" y="2187957"/>
            <a:chExt cx="2837965" cy="25706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4256" y="2187957"/>
              <a:ext cx="2837965" cy="2570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6010" y="2310164"/>
            <a:ext cx="2575977" cy="2339278"/>
            <a:chOff x="1826010" y="2310164"/>
            <a:chExt cx="2575977" cy="23392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6010" y="2310164"/>
              <a:ext cx="2575977" cy="23392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75218" y="5016085"/>
            <a:ext cx="1476041" cy="477543"/>
            <a:chOff x="2375218" y="5016085"/>
            <a:chExt cx="1476041" cy="4775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5218" y="5016085"/>
              <a:ext cx="1476041" cy="4775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57175" y="4817205"/>
            <a:ext cx="1481917" cy="9048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404" y="-11143"/>
            <a:ext cx="2551149" cy="121748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9308" y="33830"/>
            <a:ext cx="4615673" cy="11024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26829" y="2630754"/>
            <a:ext cx="2875846" cy="18940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4859" y="7012161"/>
            <a:ext cx="5512768" cy="17307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37421" y="1516163"/>
            <a:ext cx="9162175" cy="7253388"/>
            <a:chOff x="6637421" y="1516163"/>
            <a:chExt cx="9162175" cy="72533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37421" y="1516163"/>
              <a:ext cx="9162175" cy="7253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9176" y="487641"/>
            <a:ext cx="9589261" cy="35714"/>
            <a:chOff x="7379176" y="487641"/>
            <a:chExt cx="958926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9176" y="487641"/>
              <a:ext cx="958926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949" y="1629546"/>
            <a:ext cx="3702172" cy="5586509"/>
            <a:chOff x="883949" y="1629546"/>
            <a:chExt cx="3702172" cy="55865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949" y="1629546"/>
              <a:ext cx="3702172" cy="55865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2686" y="2035179"/>
            <a:ext cx="2984698" cy="2703573"/>
            <a:chOff x="1242686" y="2035179"/>
            <a:chExt cx="2984698" cy="2703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686" y="2035179"/>
              <a:ext cx="2984698" cy="2703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1252" y="2163704"/>
            <a:ext cx="2709164" cy="2460226"/>
            <a:chOff x="1381252" y="2163704"/>
            <a:chExt cx="2709164" cy="24602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252" y="2163704"/>
              <a:ext cx="2709164" cy="24602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58856" y="5009531"/>
            <a:ext cx="1552357" cy="502233"/>
            <a:chOff x="1958856" y="5009531"/>
            <a:chExt cx="1552357" cy="5022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958856" y="5009531"/>
              <a:ext cx="1552357" cy="502233"/>
              <a:chOff x="1958856" y="5009531"/>
              <a:chExt cx="1552357" cy="50223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58856" y="5009531"/>
                <a:ext cx="1552357" cy="50223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5695" y="4787027"/>
              <a:ext cx="1559357" cy="9928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404" y="-11143"/>
            <a:ext cx="2551149" cy="12174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9308" y="33830"/>
            <a:ext cx="4615673" cy="11024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339" y="2471216"/>
            <a:ext cx="2742699" cy="193897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7828" y="7094359"/>
            <a:ext cx="5249437" cy="18597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75154" y="900000"/>
            <a:ext cx="5167348" cy="8480488"/>
            <a:chOff x="5475154" y="900000"/>
            <a:chExt cx="5167348" cy="84804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75154" y="900000"/>
              <a:ext cx="5167348" cy="84804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67777" y="900000"/>
            <a:ext cx="5014368" cy="8480488"/>
            <a:chOff x="11767777" y="900000"/>
            <a:chExt cx="5014368" cy="84804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67777" y="900000"/>
              <a:ext cx="5014368" cy="8480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9176" y="487641"/>
            <a:ext cx="9589261" cy="35714"/>
            <a:chOff x="7379176" y="487641"/>
            <a:chExt cx="9589261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9176" y="487641"/>
              <a:ext cx="958926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6922" y="1829064"/>
            <a:ext cx="3473571" cy="5241556"/>
            <a:chOff x="2116922" y="1829064"/>
            <a:chExt cx="3473571" cy="52415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6922" y="1829064"/>
              <a:ext cx="3473571" cy="52415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53508" y="2209650"/>
            <a:ext cx="2800400" cy="2536634"/>
            <a:chOff x="2453508" y="2209650"/>
            <a:chExt cx="2800400" cy="25366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3508" y="2209650"/>
              <a:ext cx="2800400" cy="2536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83519" y="2330240"/>
            <a:ext cx="2541880" cy="2308313"/>
            <a:chOff x="2583519" y="2330240"/>
            <a:chExt cx="2541880" cy="23083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3519" y="2330240"/>
              <a:ext cx="2541880" cy="23083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25457" y="5000343"/>
            <a:ext cx="1456503" cy="471222"/>
            <a:chOff x="3125457" y="5000343"/>
            <a:chExt cx="1456503" cy="47122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125457" y="5000343"/>
              <a:ext cx="1456503" cy="471222"/>
              <a:chOff x="3125457" y="5000343"/>
              <a:chExt cx="1456503" cy="4712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25457" y="5000343"/>
                <a:ext cx="1456503" cy="4712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6186" y="4805942"/>
              <a:ext cx="1465079" cy="8895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404" y="-11143"/>
            <a:ext cx="2551149" cy="12174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9308" y="33830"/>
            <a:ext cx="4615673" cy="11024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83855" y="2628934"/>
            <a:ext cx="2883370" cy="185258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6052" y="6928984"/>
            <a:ext cx="4631880" cy="22151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40587" y="806233"/>
            <a:ext cx="5360801" cy="9066389"/>
            <a:chOff x="8340587" y="806233"/>
            <a:chExt cx="5360801" cy="90663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0587" y="806233"/>
              <a:ext cx="5360801" cy="9066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50082" y="487641"/>
            <a:ext cx="10718352" cy="35714"/>
            <a:chOff x="6250082" y="487641"/>
            <a:chExt cx="1071835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0082" y="487641"/>
              <a:ext cx="1071835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3583" y="2723069"/>
            <a:ext cx="6075910" cy="818431"/>
            <a:chOff x="1783583" y="2723069"/>
            <a:chExt cx="6075910" cy="8184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83583" y="2723069"/>
              <a:ext cx="6075910" cy="818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3746" y="8462731"/>
            <a:ext cx="6915582" cy="1822983"/>
            <a:chOff x="1363746" y="8462731"/>
            <a:chExt cx="6915582" cy="18229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746" y="8462731"/>
              <a:ext cx="6915582" cy="1822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98015" y="3541499"/>
            <a:ext cx="5461594" cy="4921231"/>
            <a:chOff x="2098015" y="3541499"/>
            <a:chExt cx="5461594" cy="49212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8015" y="3541499"/>
              <a:ext cx="5461594" cy="49212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53360" y="3897723"/>
            <a:ext cx="4936354" cy="4314930"/>
            <a:chOff x="2353360" y="3897723"/>
            <a:chExt cx="4936354" cy="4314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3360" y="3897723"/>
              <a:ext cx="4936354" cy="4314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58319" y="3982456"/>
            <a:ext cx="4726436" cy="4158701"/>
            <a:chOff x="2458319" y="3982456"/>
            <a:chExt cx="4726436" cy="41587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8319" y="3982456"/>
              <a:ext cx="4726436" cy="4158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1946" y="8687439"/>
            <a:ext cx="4328261" cy="1102616"/>
            <a:chOff x="2751946" y="8687439"/>
            <a:chExt cx="4328261" cy="110261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72232" y="9426394"/>
              <a:ext cx="691929" cy="363661"/>
              <a:chOff x="5772232" y="9426394"/>
              <a:chExt cx="691929" cy="36366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72232" y="9426394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772232" y="9381595"/>
              <a:ext cx="691929" cy="363661"/>
              <a:chOff x="5772232" y="9381595"/>
              <a:chExt cx="691929" cy="3636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72232" y="9381595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046559" y="9107961"/>
              <a:ext cx="691929" cy="363661"/>
              <a:chOff x="5046559" y="9107961"/>
              <a:chExt cx="691929" cy="3636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46559" y="9107961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046559" y="9063162"/>
              <a:ext cx="691929" cy="363661"/>
              <a:chOff x="5046559" y="9063162"/>
              <a:chExt cx="691929" cy="3636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46559" y="9063162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388278" y="9042487"/>
              <a:ext cx="691929" cy="363661"/>
              <a:chOff x="6388278" y="9042487"/>
              <a:chExt cx="691929" cy="36366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88278" y="9042487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388278" y="8997687"/>
              <a:ext cx="691929" cy="363661"/>
              <a:chOff x="6388278" y="8997687"/>
              <a:chExt cx="691929" cy="3636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388278" y="8997687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650505" y="8732238"/>
              <a:ext cx="691929" cy="363661"/>
              <a:chOff x="5650505" y="8732238"/>
              <a:chExt cx="691929" cy="36366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50505" y="8732238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650505" y="8687439"/>
              <a:ext cx="691929" cy="363661"/>
              <a:chOff x="5650505" y="8687439"/>
              <a:chExt cx="691929" cy="3636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50505" y="8687439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51946" y="9106179"/>
              <a:ext cx="1465665" cy="460115"/>
              <a:chOff x="2751946" y="9106179"/>
              <a:chExt cx="1465665" cy="4601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751946" y="9106179"/>
                <a:ext cx="1465665" cy="46011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3382740" y="8582309"/>
            <a:ext cx="204076" cy="796308"/>
            <a:chOff x="3382740" y="8582309"/>
            <a:chExt cx="204076" cy="79630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82740" y="8582309"/>
              <a:ext cx="204076" cy="7963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108464" y="7969267"/>
            <a:ext cx="752627" cy="752627"/>
            <a:chOff x="3108464" y="7969267"/>
            <a:chExt cx="752627" cy="75262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08464" y="7969267"/>
              <a:ext cx="752627" cy="75262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472662" y="2723069"/>
            <a:ext cx="6075910" cy="818431"/>
            <a:chOff x="10472662" y="2723069"/>
            <a:chExt cx="6075910" cy="81843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0472662" y="2723069"/>
              <a:ext cx="6075910" cy="81843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52826" y="8462731"/>
            <a:ext cx="6915582" cy="1822983"/>
            <a:chOff x="10052826" y="8462731"/>
            <a:chExt cx="6915582" cy="182298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52826" y="8462731"/>
              <a:ext cx="6915582" cy="18229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787095" y="3541499"/>
            <a:ext cx="5461594" cy="4921231"/>
            <a:chOff x="10787095" y="3541499"/>
            <a:chExt cx="5461594" cy="492123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87095" y="3541499"/>
              <a:ext cx="5461594" cy="492123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042440" y="3897723"/>
            <a:ext cx="4936354" cy="4314930"/>
            <a:chOff x="11042440" y="3897723"/>
            <a:chExt cx="4936354" cy="431493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42440" y="3897723"/>
              <a:ext cx="4936354" cy="431493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147399" y="3982456"/>
            <a:ext cx="4726436" cy="4158701"/>
            <a:chOff x="11147399" y="3982456"/>
            <a:chExt cx="4726436" cy="415870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47399" y="3982456"/>
              <a:ext cx="4726436" cy="415870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441025" y="8687439"/>
            <a:ext cx="4328261" cy="1102616"/>
            <a:chOff x="11441025" y="8687439"/>
            <a:chExt cx="4328261" cy="110261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4461311" y="9426394"/>
              <a:ext cx="691929" cy="363661"/>
              <a:chOff x="14461311" y="9426394"/>
              <a:chExt cx="691929" cy="363661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461311" y="9426394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461311" y="9381595"/>
              <a:ext cx="691929" cy="363661"/>
              <a:chOff x="14461311" y="9381595"/>
              <a:chExt cx="691929" cy="36366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461311" y="9381595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3735639" y="9107961"/>
              <a:ext cx="691929" cy="363661"/>
              <a:chOff x="13735639" y="9107961"/>
              <a:chExt cx="691929" cy="36366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735639" y="9107961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735639" y="9063162"/>
              <a:ext cx="691929" cy="363661"/>
              <a:chOff x="13735639" y="9063162"/>
              <a:chExt cx="691929" cy="363661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735639" y="9063162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5077358" y="9042487"/>
              <a:ext cx="691929" cy="363661"/>
              <a:chOff x="15077358" y="9042487"/>
              <a:chExt cx="691929" cy="363661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077358" y="9042487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077358" y="8997687"/>
              <a:ext cx="691929" cy="363661"/>
              <a:chOff x="15077358" y="8997687"/>
              <a:chExt cx="691929" cy="363661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077358" y="8997687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4339584" y="8732238"/>
              <a:ext cx="691929" cy="363661"/>
              <a:chOff x="14339584" y="8732238"/>
              <a:chExt cx="691929" cy="363661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339584" y="8732238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4339584" y="8687439"/>
              <a:ext cx="691929" cy="363661"/>
              <a:chOff x="14339584" y="8687439"/>
              <a:chExt cx="691929" cy="363661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4339584" y="8687439"/>
                <a:ext cx="691929" cy="363661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1441025" y="9106179"/>
              <a:ext cx="1465665" cy="460115"/>
              <a:chOff x="11441025" y="9106179"/>
              <a:chExt cx="1465665" cy="460115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441025" y="9106179"/>
                <a:ext cx="1465665" cy="460115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12071820" y="8582309"/>
            <a:ext cx="204076" cy="796308"/>
            <a:chOff x="12071820" y="8582309"/>
            <a:chExt cx="204076" cy="796308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71820" y="8582309"/>
              <a:ext cx="204076" cy="79630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797544" y="7969267"/>
            <a:ext cx="752627" cy="752627"/>
            <a:chOff x="11797544" y="7969267"/>
            <a:chExt cx="752627" cy="752627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797544" y="7969267"/>
              <a:ext cx="752627" cy="752627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3392966" y="4465173"/>
            <a:ext cx="2857143" cy="3073884"/>
            <a:chOff x="3392966" y="4465173"/>
            <a:chExt cx="2857143" cy="3073884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92966" y="4465173"/>
              <a:ext cx="2857143" cy="3073884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062998" y="4465173"/>
            <a:ext cx="2857143" cy="3073884"/>
            <a:chOff x="12062998" y="4465173"/>
            <a:chExt cx="2857143" cy="3073884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062998" y="4465173"/>
              <a:ext cx="2857143" cy="3073884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783583" y="1699745"/>
            <a:ext cx="6075910" cy="1023323"/>
            <a:chOff x="1783583" y="1699745"/>
            <a:chExt cx="6075910" cy="102332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783583" y="1699745"/>
              <a:ext cx="6075910" cy="102332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0485421" y="1699745"/>
            <a:ext cx="6075910" cy="1023323"/>
            <a:chOff x="10485421" y="1699745"/>
            <a:chExt cx="6075910" cy="102332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485421" y="1699745"/>
              <a:ext cx="6075910" cy="1023323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02404" y="-29133"/>
            <a:ext cx="2550873" cy="1263884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579308" y="28300"/>
            <a:ext cx="3943111" cy="1101703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341280" y="1540852"/>
            <a:ext cx="5046801" cy="1465917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735356" y="1536784"/>
            <a:ext cx="5299509" cy="1474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1390" y="487641"/>
            <a:ext cx="7397056" cy="35714"/>
            <a:chOff x="9571390" y="487641"/>
            <a:chExt cx="739705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1390" y="487641"/>
              <a:ext cx="739705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404" y="-29133"/>
            <a:ext cx="2550873" cy="12638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9308" y="28300"/>
            <a:ext cx="7100197" cy="11017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81602" y="5383612"/>
            <a:ext cx="9865153" cy="4251390"/>
            <a:chOff x="7781602" y="5383612"/>
            <a:chExt cx="9865153" cy="42513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602" y="5383612"/>
              <a:ext cx="9865153" cy="42513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7022" y="5665346"/>
            <a:ext cx="7419167" cy="37892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40519" y="1263077"/>
            <a:ext cx="6747319" cy="3791993"/>
            <a:chOff x="9340519" y="1263077"/>
            <a:chExt cx="6747319" cy="37919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40519" y="1263077"/>
              <a:ext cx="6747319" cy="3791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0710" y="1263077"/>
            <a:ext cx="4977725" cy="8835462"/>
            <a:chOff x="1720710" y="1263077"/>
            <a:chExt cx="4977725" cy="88354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0710" y="1263077"/>
              <a:ext cx="4977725" cy="8835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1390" y="487641"/>
            <a:ext cx="7397056" cy="35714"/>
            <a:chOff x="9571390" y="487641"/>
            <a:chExt cx="739705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1390" y="487641"/>
              <a:ext cx="739705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404" y="-29133"/>
            <a:ext cx="2550873" cy="12638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9308" y="28300"/>
            <a:ext cx="7100197" cy="11017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5089" y="1657451"/>
            <a:ext cx="13246767" cy="28961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9480" y="5175003"/>
            <a:ext cx="15060340" cy="38215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9664" y="487641"/>
            <a:ext cx="5658794" cy="35714"/>
            <a:chOff x="11309664" y="487641"/>
            <a:chExt cx="565879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9664" y="487641"/>
              <a:ext cx="565879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78571" y="6169298"/>
            <a:ext cx="7968184" cy="3009869"/>
            <a:chOff x="9678571" y="6169298"/>
            <a:chExt cx="7968184" cy="30098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8571" y="6169298"/>
              <a:ext cx="7968184" cy="3009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5091" y="6169298"/>
            <a:ext cx="7970733" cy="3009869"/>
            <a:chOff x="715091" y="6169298"/>
            <a:chExt cx="7970733" cy="30098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091" y="6169298"/>
              <a:ext cx="7970733" cy="30098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08421" y="1635473"/>
            <a:ext cx="8980007" cy="1308911"/>
            <a:chOff x="4608421" y="1635473"/>
            <a:chExt cx="8980007" cy="1308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8421" y="1635473"/>
              <a:ext cx="8980007" cy="1308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95344" y="4227846"/>
            <a:ext cx="3327134" cy="35714"/>
            <a:chOff x="5395344" y="4227846"/>
            <a:chExt cx="3327134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0000">
              <a:off x="5395344" y="4227846"/>
              <a:ext cx="332713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96469" y="4238442"/>
            <a:ext cx="4109857" cy="35714"/>
            <a:chOff x="9596469" y="4238442"/>
            <a:chExt cx="4109857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200000">
              <a:off x="9596469" y="4238442"/>
              <a:ext cx="4109857" cy="3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404" y="-19319"/>
            <a:ext cx="2551254" cy="12255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9308" y="28301"/>
            <a:ext cx="9095787" cy="11017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30798" y="3859789"/>
            <a:ext cx="4979004" cy="31619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06497" y="6993011"/>
            <a:ext cx="5482915" cy="143764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82471" y="1475605"/>
            <a:ext cx="11574456" cy="18269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18688" y="3033403"/>
            <a:ext cx="11738827" cy="8782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79011" y="6990802"/>
            <a:ext cx="7169382" cy="14441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93984" y="3985793"/>
            <a:ext cx="2012947" cy="2165648"/>
            <a:chOff x="3693984" y="3985793"/>
            <a:chExt cx="2012947" cy="21656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93984" y="3985793"/>
              <a:ext cx="2012947" cy="21656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50586" y="3924820"/>
            <a:ext cx="2224154" cy="2224154"/>
            <a:chOff x="12550586" y="3924820"/>
            <a:chExt cx="2224154" cy="22241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50586" y="3924820"/>
              <a:ext cx="2224154" cy="2224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2107" y="487641"/>
            <a:ext cx="7986336" cy="35714"/>
            <a:chOff x="8982107" y="487641"/>
            <a:chExt cx="798633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2107" y="487641"/>
              <a:ext cx="7986336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404" y="-29133"/>
            <a:ext cx="2550873" cy="12638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9308" y="28300"/>
            <a:ext cx="6634549" cy="11017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946" y="3753263"/>
            <a:ext cx="8626763" cy="3717706"/>
            <a:chOff x="9459946" y="3753263"/>
            <a:chExt cx="8626763" cy="37177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9946" y="3753263"/>
              <a:ext cx="8626763" cy="37177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0239" y="3768152"/>
            <a:ext cx="7767217" cy="37892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8244" y="1194550"/>
            <a:ext cx="3976789" cy="8835131"/>
            <a:chOff x="728244" y="1194550"/>
            <a:chExt cx="3976789" cy="88351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244" y="1194550"/>
              <a:ext cx="3976789" cy="8835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25909" y="1194550"/>
            <a:ext cx="3976789" cy="8835131"/>
            <a:chOff x="5325909" y="1194550"/>
            <a:chExt cx="3976789" cy="88351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5909" y="1194550"/>
              <a:ext cx="3976789" cy="8835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7306" y="470815"/>
            <a:ext cx="15651102" cy="35714"/>
            <a:chOff x="1317306" y="470815"/>
            <a:chExt cx="1565110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7306" y="470815"/>
              <a:ext cx="1565110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7302" y="2630021"/>
            <a:ext cx="8711111" cy="6171429"/>
            <a:chOff x="4787302" y="2630021"/>
            <a:chExt cx="871111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7302" y="2630021"/>
              <a:ext cx="871111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37549" y="9062007"/>
            <a:ext cx="2410616" cy="779905"/>
            <a:chOff x="7937549" y="9062007"/>
            <a:chExt cx="2410616" cy="779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937549" y="9062007"/>
              <a:ext cx="2410616" cy="779905"/>
              <a:chOff x="7937549" y="9062007"/>
              <a:chExt cx="2410616" cy="7799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37549" y="9062007"/>
                <a:ext cx="2410616" cy="77990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1238" y="8722572"/>
              <a:ext cx="2076041" cy="1497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4976" y="7238960"/>
            <a:ext cx="902749" cy="902749"/>
            <a:chOff x="14534976" y="7238960"/>
            <a:chExt cx="902749" cy="9027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4976" y="7238960"/>
              <a:ext cx="902749" cy="9027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593509" y="7238960"/>
            <a:ext cx="902059" cy="902749"/>
            <a:chOff x="16593509" y="7238960"/>
            <a:chExt cx="902059" cy="9027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93509" y="7238960"/>
              <a:ext cx="902059" cy="9027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7306" y="7312875"/>
            <a:ext cx="754919" cy="754919"/>
            <a:chOff x="1317306" y="7312875"/>
            <a:chExt cx="754919" cy="7549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306" y="7312875"/>
              <a:ext cx="754919" cy="7549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8432" y="384962"/>
            <a:ext cx="13141281" cy="30053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8120" y="-70103"/>
            <a:ext cx="1781302" cy="12375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02089" y="2884346"/>
            <a:ext cx="2551254" cy="57882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90517" y="2935098"/>
            <a:ext cx="4871370" cy="56646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53536" y="487641"/>
            <a:ext cx="7914908" cy="35714"/>
            <a:chOff x="9053536" y="487641"/>
            <a:chExt cx="7914908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3536" y="487641"/>
              <a:ext cx="7914908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404" y="-29133"/>
            <a:ext cx="2550873" cy="12638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9308" y="28300"/>
            <a:ext cx="6634549" cy="11017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565" y="2059236"/>
            <a:ext cx="14700959" cy="29007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575" y="5692860"/>
            <a:ext cx="15839540" cy="29007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8524" y="487641"/>
            <a:ext cx="5939932" cy="35714"/>
            <a:chOff x="11028524" y="487641"/>
            <a:chExt cx="593993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8524" y="487641"/>
              <a:ext cx="593993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78571" y="6169298"/>
            <a:ext cx="7968184" cy="3009869"/>
            <a:chOff x="9678571" y="6169298"/>
            <a:chExt cx="7968184" cy="30098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8571" y="6169298"/>
              <a:ext cx="7968184" cy="3009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5091" y="6169298"/>
            <a:ext cx="7970733" cy="3009869"/>
            <a:chOff x="715091" y="6169298"/>
            <a:chExt cx="7970733" cy="30098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091" y="6169298"/>
              <a:ext cx="7970733" cy="30098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08421" y="1635473"/>
            <a:ext cx="8980007" cy="1308911"/>
            <a:chOff x="4608421" y="1635473"/>
            <a:chExt cx="8980007" cy="1308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8421" y="1635473"/>
              <a:ext cx="8980007" cy="1308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95344" y="4227846"/>
            <a:ext cx="3327134" cy="35714"/>
            <a:chOff x="5395344" y="4227846"/>
            <a:chExt cx="3327134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0000">
              <a:off x="5395344" y="4227846"/>
              <a:ext cx="332713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96469" y="4238442"/>
            <a:ext cx="4109857" cy="35714"/>
            <a:chOff x="9596469" y="4238442"/>
            <a:chExt cx="4109857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200000">
              <a:off x="9596469" y="4238442"/>
              <a:ext cx="4109857" cy="3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404" y="-19319"/>
            <a:ext cx="2551254" cy="12255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9308" y="22334"/>
            <a:ext cx="8650749" cy="11285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30798" y="3859789"/>
            <a:ext cx="4979004" cy="31619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1705" y="6659128"/>
            <a:ext cx="6517068" cy="216767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82471" y="1475605"/>
            <a:ext cx="11574456" cy="18269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2469" y="3021736"/>
            <a:ext cx="11915008" cy="90972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31026" y="6626644"/>
            <a:ext cx="8559687" cy="21739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72239" y="3956862"/>
            <a:ext cx="2056436" cy="2212436"/>
            <a:chOff x="3672239" y="3956862"/>
            <a:chExt cx="2056436" cy="22124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72239" y="3956862"/>
              <a:ext cx="2056436" cy="2212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90566" y="4025103"/>
            <a:ext cx="2144194" cy="2144194"/>
            <a:chOff x="12590566" y="4025103"/>
            <a:chExt cx="2144194" cy="21441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90566" y="4025103"/>
              <a:ext cx="2144194" cy="2144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689" y="4943908"/>
            <a:ext cx="14112643" cy="12959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4132" y="470815"/>
            <a:ext cx="11344276" cy="35714"/>
            <a:chOff x="5624132" y="470815"/>
            <a:chExt cx="1134427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4132" y="470815"/>
              <a:ext cx="1134427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00509" y="1635473"/>
            <a:ext cx="8980007" cy="1308911"/>
            <a:chOff x="4600509" y="1635473"/>
            <a:chExt cx="8980007" cy="13089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0509" y="1635473"/>
              <a:ext cx="8980007" cy="1308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33825" y="4502539"/>
            <a:ext cx="8334419" cy="1826540"/>
            <a:chOff x="1833825" y="4502539"/>
            <a:chExt cx="8334419" cy="18265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3825" y="4502539"/>
              <a:ext cx="8334419" cy="18265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17470" y="6102253"/>
            <a:ext cx="8334419" cy="1826540"/>
            <a:chOff x="8117470" y="6102253"/>
            <a:chExt cx="8334419" cy="18265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7470" y="6102253"/>
              <a:ext cx="8334419" cy="18265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21753" y="4577714"/>
            <a:ext cx="3578346" cy="1674970"/>
            <a:chOff x="13721753" y="4577714"/>
            <a:chExt cx="3578346" cy="16749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1753" y="4577714"/>
              <a:ext cx="3578346" cy="16749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2231" y="4941212"/>
            <a:ext cx="3161702" cy="10423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91152" y="6572340"/>
            <a:ext cx="3311351" cy="9757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99298" y="4798517"/>
            <a:ext cx="3841237" cy="13317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82955" y="6192269"/>
            <a:ext cx="4951742" cy="17475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45309" y="1477462"/>
            <a:ext cx="8536122" cy="18337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2403" y="-26708"/>
            <a:ext cx="2551102" cy="12478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79308" y="22638"/>
            <a:ext cx="4895197" cy="11276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43772" y="4912039"/>
            <a:ext cx="3143221" cy="7447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9414" y="2048812"/>
            <a:ext cx="12346885" cy="8236902"/>
            <a:chOff x="2969414" y="2048812"/>
            <a:chExt cx="12346885" cy="8236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9414" y="2048812"/>
              <a:ext cx="12346885" cy="8236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17067" y="2645041"/>
            <a:ext cx="11427228" cy="7222107"/>
            <a:chOff x="3417067" y="2645041"/>
            <a:chExt cx="11427228" cy="72221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7067" y="2645041"/>
              <a:ext cx="11427228" cy="72221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33704" y="2786862"/>
            <a:ext cx="11193955" cy="6960619"/>
            <a:chOff x="3533704" y="2786862"/>
            <a:chExt cx="11193955" cy="6960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3704" y="2786862"/>
              <a:ext cx="11193955" cy="6960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69414" y="-215873"/>
            <a:ext cx="12346885" cy="2264685"/>
            <a:chOff x="2969414" y="-215873"/>
            <a:chExt cx="12346885" cy="22646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9414" y="-215873"/>
              <a:ext cx="12346885" cy="2264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95086" y="2978763"/>
            <a:ext cx="466689" cy="751210"/>
            <a:chOff x="13495086" y="2978763"/>
            <a:chExt cx="466689" cy="7512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3495086" y="2978763"/>
              <a:ext cx="466689" cy="751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56515" y="3336830"/>
            <a:ext cx="4116833" cy="51369"/>
            <a:chOff x="9056515" y="3336830"/>
            <a:chExt cx="4116833" cy="513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6515" y="3336830"/>
              <a:ext cx="4116833" cy="513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67948" y="4790625"/>
            <a:ext cx="2121852" cy="4131134"/>
            <a:chOff x="15667948" y="4790625"/>
            <a:chExt cx="2121852" cy="4131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67948" y="4790625"/>
              <a:ext cx="2121852" cy="4131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2786" y="-215873"/>
            <a:ext cx="1681052" cy="4598065"/>
            <a:chOff x="662786" y="-215873"/>
            <a:chExt cx="1681052" cy="45980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2786" y="-215873"/>
              <a:ext cx="1681052" cy="45980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49825" y="8655009"/>
            <a:ext cx="10186063" cy="51369"/>
            <a:chOff x="4049825" y="8655009"/>
            <a:chExt cx="10186063" cy="513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9825" y="8655009"/>
              <a:ext cx="10186063" cy="513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70060" y="7033722"/>
            <a:ext cx="972910" cy="924265"/>
            <a:chOff x="8570060" y="7033722"/>
            <a:chExt cx="972910" cy="9242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0060" y="7033722"/>
              <a:ext cx="972910" cy="92426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53194" y="4650651"/>
            <a:ext cx="11066824" cy="18805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85310" y="8675063"/>
            <a:ext cx="10863070" cy="10808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4634" y="-252147"/>
            <a:ext cx="14724360" cy="279130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40785" y="2863420"/>
            <a:ext cx="5275655" cy="11562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1730" y="470815"/>
            <a:ext cx="11026678" cy="35714"/>
            <a:chOff x="5941730" y="470815"/>
            <a:chExt cx="11026678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1730" y="470815"/>
              <a:ext cx="1102667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8921" y="3322189"/>
            <a:ext cx="9066801" cy="5973514"/>
            <a:chOff x="10228921" y="3322189"/>
            <a:chExt cx="9066801" cy="5973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8921" y="3322189"/>
              <a:ext cx="9066801" cy="5973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010007" y="3322189"/>
            <a:ext cx="9066801" cy="5973514"/>
            <a:chOff x="-1010007" y="3322189"/>
            <a:chExt cx="9066801" cy="59735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10007" y="3322189"/>
              <a:ext cx="9066801" cy="5973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91018" y="2623196"/>
            <a:ext cx="902749" cy="902749"/>
            <a:chOff x="3591018" y="2623196"/>
            <a:chExt cx="902749" cy="9027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1018" y="2623196"/>
              <a:ext cx="902749" cy="9027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9012" y="2623196"/>
            <a:ext cx="902059" cy="902749"/>
            <a:chOff x="13759012" y="2623196"/>
            <a:chExt cx="902059" cy="9027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9012" y="2623196"/>
              <a:ext cx="902059" cy="9027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745" y="5008227"/>
            <a:ext cx="269260" cy="269260"/>
            <a:chOff x="843745" y="5008227"/>
            <a:chExt cx="269260" cy="2692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745" y="5008227"/>
              <a:ext cx="269260" cy="2692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26145" y="4527499"/>
            <a:ext cx="269260" cy="269260"/>
            <a:chOff x="10726145" y="4527499"/>
            <a:chExt cx="269260" cy="2692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26145" y="4527499"/>
              <a:ext cx="269260" cy="2692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7808" y="7870178"/>
            <a:ext cx="2415536" cy="2415536"/>
            <a:chOff x="5397808" y="7870178"/>
            <a:chExt cx="2415536" cy="24155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7808" y="7870178"/>
              <a:ext cx="2415536" cy="24155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00791" y="8182939"/>
            <a:ext cx="1790014" cy="1790014"/>
            <a:chOff x="16200791" y="8182939"/>
            <a:chExt cx="1790014" cy="17900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00791" y="8182939"/>
              <a:ext cx="1790014" cy="17900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15212" y="4224986"/>
            <a:ext cx="6951388" cy="37892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2404" y="-24981"/>
            <a:ext cx="2551559" cy="125145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79307" y="22639"/>
            <a:ext cx="4187674" cy="112764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99922" y="1385255"/>
            <a:ext cx="3808240" cy="40819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15998" y="1382690"/>
            <a:ext cx="7490954" cy="40819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1043" y="4686670"/>
            <a:ext cx="7249826" cy="28687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4132" y="470815"/>
            <a:ext cx="11344276" cy="35714"/>
            <a:chOff x="5624132" y="470815"/>
            <a:chExt cx="1134427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4132" y="470815"/>
              <a:ext cx="1134427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03890" y="1635473"/>
            <a:ext cx="9573245" cy="1308911"/>
            <a:chOff x="4303890" y="1635473"/>
            <a:chExt cx="9573245" cy="13089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3890" y="1635473"/>
              <a:ext cx="9573245" cy="1308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666" y="7110844"/>
            <a:ext cx="377459" cy="377459"/>
            <a:chOff x="1677666" y="7110844"/>
            <a:chExt cx="377459" cy="3774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7666" y="7110844"/>
              <a:ext cx="377459" cy="3774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66285" y="7281717"/>
            <a:ext cx="1585996" cy="35714"/>
            <a:chOff x="2366285" y="7281717"/>
            <a:chExt cx="1585996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6285" y="7281717"/>
              <a:ext cx="1585996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4192" y="7110844"/>
            <a:ext cx="377459" cy="377459"/>
            <a:chOff x="4264192" y="7110844"/>
            <a:chExt cx="377459" cy="3774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4192" y="7110844"/>
              <a:ext cx="377459" cy="3774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3266" y="7281717"/>
            <a:ext cx="1585996" cy="35714"/>
            <a:chOff x="4983266" y="7281717"/>
            <a:chExt cx="1585996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3266" y="7281717"/>
              <a:ext cx="1585996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81173" y="7110844"/>
            <a:ext cx="377459" cy="377459"/>
            <a:chOff x="6881173" y="7110844"/>
            <a:chExt cx="377459" cy="3774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1173" y="7110844"/>
              <a:ext cx="377459" cy="3774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47485" y="7281717"/>
            <a:ext cx="1585996" cy="35714"/>
            <a:chOff x="7747485" y="7281717"/>
            <a:chExt cx="1585996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7485" y="7281717"/>
              <a:ext cx="1585996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45392" y="7110844"/>
            <a:ext cx="377459" cy="377459"/>
            <a:chOff x="9645392" y="7110844"/>
            <a:chExt cx="377459" cy="3774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5392" y="7110844"/>
              <a:ext cx="377459" cy="3774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64466" y="7281717"/>
            <a:ext cx="1585996" cy="35714"/>
            <a:chOff x="10364466" y="7281717"/>
            <a:chExt cx="1585996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64466" y="7281717"/>
              <a:ext cx="1585996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62373" y="7110844"/>
            <a:ext cx="377459" cy="377459"/>
            <a:chOff x="12262373" y="7110844"/>
            <a:chExt cx="377459" cy="37745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62373" y="7110844"/>
              <a:ext cx="377459" cy="3774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41140" y="7281717"/>
            <a:ext cx="1585996" cy="35714"/>
            <a:chOff x="13041140" y="7281717"/>
            <a:chExt cx="1585996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41140" y="7281717"/>
              <a:ext cx="1585996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39047" y="7110844"/>
            <a:ext cx="377459" cy="377459"/>
            <a:chOff x="14939047" y="7110844"/>
            <a:chExt cx="377459" cy="37745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39047" y="7110844"/>
              <a:ext cx="377459" cy="3774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8665" y="4986589"/>
            <a:ext cx="1420598" cy="1740395"/>
            <a:chOff x="1438665" y="4986589"/>
            <a:chExt cx="1420598" cy="17403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8665" y="4986589"/>
              <a:ext cx="1420598" cy="17403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103299" y="4493198"/>
            <a:ext cx="1823328" cy="2233786"/>
            <a:chOff x="4103299" y="4493198"/>
            <a:chExt cx="1823328" cy="22337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03299" y="4493198"/>
              <a:ext cx="1823328" cy="22337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81173" y="4493198"/>
            <a:ext cx="1823328" cy="2233786"/>
            <a:chOff x="6881173" y="4493198"/>
            <a:chExt cx="1823328" cy="22337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81173" y="4493198"/>
              <a:ext cx="1823328" cy="22337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45392" y="4493198"/>
            <a:ext cx="1823328" cy="2233786"/>
            <a:chOff x="9645392" y="4493198"/>
            <a:chExt cx="1823328" cy="22337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45392" y="4493198"/>
              <a:ext cx="1823328" cy="22337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63390" y="4193125"/>
            <a:ext cx="2069568" cy="2535458"/>
            <a:chOff x="12163390" y="4193125"/>
            <a:chExt cx="2069568" cy="25354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63390" y="4193125"/>
              <a:ext cx="2069568" cy="25354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707579" y="3786952"/>
            <a:ext cx="2399801" cy="2940032"/>
            <a:chOff x="14707579" y="3786952"/>
            <a:chExt cx="2399801" cy="294003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07579" y="3786952"/>
              <a:ext cx="2399801" cy="294003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72776" y="1477462"/>
            <a:ext cx="10564379" cy="183372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02404" y="-24981"/>
            <a:ext cx="2551559" cy="125145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579308" y="22638"/>
            <a:ext cx="4164750" cy="112764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9144" y="5232211"/>
            <a:ext cx="1539253" cy="112139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65744" y="4983763"/>
            <a:ext cx="1509958" cy="112671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938887" y="4615362"/>
            <a:ext cx="1855434" cy="184059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746915" y="4631268"/>
            <a:ext cx="1620206" cy="184059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347487" y="4617277"/>
            <a:ext cx="1596196" cy="147834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490602" y="4406528"/>
            <a:ext cx="2678455" cy="15755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6929" y="470815"/>
            <a:ext cx="8831479" cy="35714"/>
            <a:chOff x="8136929" y="470815"/>
            <a:chExt cx="8831479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6929" y="470815"/>
              <a:ext cx="8831479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404" y="-11144"/>
            <a:ext cx="2551149" cy="12174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9308" y="36475"/>
            <a:ext cx="7528063" cy="10936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5722" y="1159206"/>
            <a:ext cx="5334270" cy="8754435"/>
            <a:chOff x="6475722" y="1159206"/>
            <a:chExt cx="5334270" cy="87544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5722" y="1159206"/>
              <a:ext cx="5334270" cy="8754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3014" y="178274"/>
            <a:ext cx="427482" cy="688100"/>
            <a:chOff x="17433014" y="178274"/>
            <a:chExt cx="427482" cy="68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33014" y="178274"/>
              <a:ext cx="427482" cy="68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6929" y="470815"/>
            <a:ext cx="8831479" cy="35714"/>
            <a:chOff x="8136929" y="470815"/>
            <a:chExt cx="8831479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6929" y="470815"/>
              <a:ext cx="8831479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404" y="-11144"/>
            <a:ext cx="2551149" cy="12174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9308" y="36475"/>
            <a:ext cx="9094901" cy="10936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02698" y="1051193"/>
            <a:ext cx="5280318" cy="8930274"/>
            <a:chOff x="6502698" y="1051193"/>
            <a:chExt cx="5280318" cy="8930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2698" y="1051193"/>
              <a:ext cx="5280318" cy="8930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2023-06-22T05:57:22Z</dcterms:created>
  <dcterms:modified xsi:type="dcterms:W3CDTF">2023-06-22T05:57:22Z</dcterms:modified>
</cp:coreProperties>
</file>